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43BC84-8583-45B4-87A3-F8B58B4D7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494856-40C8-4679-BD04-2D6118532D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29CFD-A736-47DE-847F-E7EBB95C1C46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BA0962-9A1E-4120-B94C-845680DECD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49CEA7-AF69-4A49-BE3F-5A48AA200F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5A1EE-BD57-4767-886B-367606F28E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22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B2D-3C0D-4648-91BA-D2D9C454D8CB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64D1D-6A52-4822-A1F2-EE93EFB83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545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1ABA3A-EF36-47CD-9963-01D587646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801F5C-51F4-450A-95F7-B9D50072F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255BED-7A3D-4BC0-BDFC-87231DCE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4A969-D12C-4306-97DE-7E6153ED9A09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FF7C3-988A-466D-A513-B62DD448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714E37-7F16-49F8-B971-A3F72E54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54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B3D4F-9C44-4D0D-A7FA-DD573671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54C7A3-A54B-401F-AFE1-DCF54370C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6A0C9D-A93C-4F20-98BE-7576B9BE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25AC-D510-4758-B99A-6290022B2B83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122E78-FCE7-4075-ACFF-949BE8FD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C93D4-D9C4-4121-8DA5-0AB4E35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20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AD8E1D-EC96-40B9-9945-5908C0295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7A2A8B-6B71-495A-9834-207FD6373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AD921F-9B91-4ADA-A2DF-8B6A3E9D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13DE-F72E-4684-AE4B-659D83A1D1A4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330B28-7FF0-4A23-ACFA-579E3DDE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F9076A-475F-4C69-89E0-5E1B4EA8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26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AB5AE-5BE5-4ECD-B8FA-0A97144C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F9181-8C34-4230-A835-9D84B6906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B98290-409C-42E4-87E0-CBC44296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BE475-BF57-4532-B8EE-884B6524EC2E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5C7A27-65BE-4EA0-8C0A-3369DF06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BB27F-1C59-4A2B-AFD7-2AE0B763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4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54EA-E932-4912-9D59-4596D361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A0714B-FC9E-4A2C-8EFB-A1FC5954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B66AAA-8E18-412F-80A2-EB374AAD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EFE5-EC04-446E-B42A-D56F51D68947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0CC0A9-0172-4741-B9D8-1E287B56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F38E2-DED3-478D-8933-9A93E102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98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FE9AE-420D-47FE-853F-1C1B9570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F21E5-7607-48BF-884A-A7C7A2BF2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F64FE5-20C9-485F-8C6E-F59321759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0EB27C-FEAD-4BF8-B6A2-5821AB9A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55C5-B72D-42F3-B502-59D58E0FF57C}" type="datetime1">
              <a:rPr lang="fr-FR" smtClean="0"/>
              <a:t>17/06/2021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10F46E-05B1-448F-86C3-764AF299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A24301-0CE0-42C1-BB58-1CAB083C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48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8E072-45D0-45EF-9EFE-BCDE0454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9248FB-E537-4A00-9153-50B6DB77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78A71C-9A77-4097-B08A-1BE58DB37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7F73F4-4C44-47AE-B3DA-3C7E35737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E996B9-8693-4197-922A-E2A9C88F7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892FC4-4E85-492A-8EB5-5BBFD781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3CFF-1DC5-4575-BFDC-0D30567E3909}" type="datetime1">
              <a:rPr lang="fr-FR" smtClean="0"/>
              <a:t>17/06/2021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6C478E2-8081-4E5D-A2F3-C3D5FF19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4A7D5E-68AA-4B7F-B562-56A89FAF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54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76F7E-2CD8-4667-B2FD-CFFBF96B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AF5F83-2764-4DA5-AD06-C7267EF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1CB1-FA46-4BD0-8A06-2BBBD39E3AA2}" type="datetime1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7BEBA3-6AE1-4E03-AE47-26393EF1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A70272-B01E-4D76-A007-EDD9C45C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58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1601E2-5DA7-4277-B70A-831E9446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01A6-7E90-4665-88A3-8F43FEC545B6}" type="datetime1">
              <a:rPr lang="fr-FR" smtClean="0"/>
              <a:t>17/06/2021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582C0B-28A5-48C3-9536-0FD5BB4C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38388A-F02D-48AC-9D10-2ED3E8C2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79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8AEC5-E7A4-4475-A5F3-5D16A6F8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3FF9F3-A2FF-409C-AA5C-7840F3B79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BE6D5F-6EA4-41D5-A662-31557A3A3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E330F7-A183-49C3-A883-527340A5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A5D5E-20A5-4DC1-B649-79B8820AA4AD}" type="datetime1">
              <a:rPr lang="fr-FR" smtClean="0"/>
              <a:t>17/06/2021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08D1D0-5F90-4B41-AC1B-7740BFEA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41661B-6499-4032-A7FA-FA577269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1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40BF-1BCF-4C01-B62B-48A108F3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0F3BC5B-A1EA-4347-85DE-435ABE895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008C12-01F0-45BB-BCCD-90675F05C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8F0C44-419F-4095-97A1-334B4A88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39A7-B906-4CAF-870B-BBBA12D9D9ED}" type="datetime1">
              <a:rPr lang="fr-FR" smtClean="0"/>
              <a:t>17/06/2021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09F26F-7074-4A69-A714-12780059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8958F2-DAA4-43F7-895F-1B49F858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09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33F3E45-45B0-489A-BDA8-46178566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5E453-D566-4455-9EBB-ADBAA81A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B566C-1323-4EA7-A34C-98C646F6C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9B6CC-4C52-4470-8B3A-4949DAE02DBC}" type="datetime1">
              <a:rPr lang="fr-FR" smtClean="0"/>
              <a:t>17/06/2021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B96E2-5EBA-4DB2-ADCA-373FCDF5A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51EAEE-7672-4A82-8BD3-FF3E9CDB5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D621-3F0C-4C85-AC48-F2500FF06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46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4881F7-21DF-409F-86A0-4644DB35E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62BBE3-0E11-4EF2-AFC0-56B348C16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EC945-C11F-43D3-AD81-03E7007C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03A98E-911A-439B-9812-C0C6802FA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0A0F31-99EB-43A5-8CB3-3D68E9E49B10}"/>
              </a:ext>
            </a:extLst>
          </p:cNvPr>
          <p:cNvSpPr txBox="1"/>
          <p:nvPr/>
        </p:nvSpPr>
        <p:spPr>
          <a:xfrm>
            <a:off x="1136342" y="906717"/>
            <a:ext cx="1066504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tral" panose="03090702030407020403" pitchFamily="66" charset="0"/>
              </a:rPr>
              <a:t>		</a:t>
            </a:r>
            <a:r>
              <a:rPr lang="fr-FR" sz="8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tral" panose="03090702030407020403" pitchFamily="66" charset="0"/>
              </a:rPr>
              <a:t>Pocket Museum of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lvl="8"/>
            <a:endParaRPr lang="fr-FR" dirty="0">
              <a:solidFill>
                <a:schemeClr val="bg1"/>
              </a:solidFill>
            </a:endParaRPr>
          </a:p>
          <a:p>
            <a:pPr lvl="8"/>
            <a:r>
              <a:rPr lang="fr-FR" dirty="0">
                <a:solidFill>
                  <a:schemeClr val="bg1"/>
                </a:solidFill>
              </a:rPr>
              <a:t>		           </a:t>
            </a:r>
          </a:p>
          <a:p>
            <a:pPr lvl="8"/>
            <a:endParaRPr lang="fr-FR" sz="2800" dirty="0">
              <a:solidFill>
                <a:schemeClr val="bg1"/>
              </a:solidFill>
            </a:endParaRPr>
          </a:p>
          <a:p>
            <a:pPr lvl="8"/>
            <a:r>
              <a:rPr lang="fr-FR" sz="2800" dirty="0">
                <a:solidFill>
                  <a:schemeClr val="bg1"/>
                </a:solidFill>
              </a:rPr>
              <a:t>	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     	</a:t>
            </a: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Jérémy Boulanger</a:t>
            </a:r>
            <a:b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Aurélie Boutillier</a:t>
            </a:r>
          </a:p>
          <a:p>
            <a:pPr lvl="8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Anthony Reina</a:t>
            </a:r>
          </a:p>
        </p:txBody>
      </p:sp>
    </p:spTree>
    <p:extLst>
      <p:ext uri="{BB962C8B-B14F-4D97-AF65-F5344CB8AC3E}">
        <p14:creationId xmlns:p14="http://schemas.microsoft.com/office/powerpoint/2010/main" val="45455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ABED8-EF8D-4B11-835C-0C69EACB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peu de code : POO 					1/2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D8EDEE-3435-4E82-8103-418587C5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43A6A1-04D1-43B5-A372-701ECB54C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7" y="1554163"/>
            <a:ext cx="3600008" cy="51673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B9471D-C866-4815-8DDB-CD0B07DB4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316" y="1554161"/>
            <a:ext cx="3600008" cy="5167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B5AA2E-89FE-4E37-9498-0A6F7BCF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494" y="1554161"/>
            <a:ext cx="3351306" cy="46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D7696-E62E-4F87-8E0D-8FC26CCF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peu de code : Frontend				2/2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A56F1F-720F-436E-92C4-E6AF145F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12FC33-7F4F-45B0-9E37-FE37BDBD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9" y="1435139"/>
            <a:ext cx="4388602" cy="51767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0A696CB-3809-421B-BE14-61601FB3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60" y="1435139"/>
            <a:ext cx="4718530" cy="51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B84574-C0AF-471D-AE47-7AA7F7BA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9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 AU LIVE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EFFDA-359C-46A2-8DAB-E8814364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58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92BDE-B0F8-4738-8CCF-98DB9D9B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56B975-E0E8-4474-AECD-4AE26B5B3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Motivations et objectifs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 et outils utilisés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mise en place </a:t>
            </a:r>
          </a:p>
          <a:p>
            <a:pPr lvl="1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Jérémy</a:t>
            </a:r>
          </a:p>
          <a:p>
            <a:pPr lvl="1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Anthony : Inscription et connexion, Profil, Livre d’or</a:t>
            </a:r>
          </a:p>
          <a:p>
            <a:pPr lvl="1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Aurélie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peu de code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live du projet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04F219-0E6F-48F5-B993-3EE8BF9E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46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1988E-8E40-459F-AB94-D095CEFF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Motivations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A5896C-62A6-4407-89BC-24BFDC92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Pocket Museum of POP Culture est avant tout un projet d'école collaboratif, visant à créer une application web responsive à partir de rien ou presque. Cette application est un hommage à la POP Culture sous toutes ses formes. Vous  pouvez y retrouver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diverses expos accessibles à tout moment : Musique, cinéma, items cultes, acteurs, références mais aussi espaces de discussion, boutique et évènements LIVE sont au rendez-vous.</a:t>
            </a:r>
          </a:p>
          <a:p>
            <a:pPr marL="0" indent="0">
              <a:buNone/>
            </a:pP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L’ambition du Pocket Museum est dans un premier temps d’être fonctionnel, agréable. Il se doit d’être instructif et récréatif, à l’image d’une visite au musée tout simplement.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E3DFE1-C721-4917-B4DA-B1387F3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9929E-D708-426A-A246-428DBB61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 et outils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4574F3-78FD-4C80-A31F-E40A46A81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XAMP </a:t>
            </a:r>
          </a:p>
          <a:p>
            <a:pPr lvl="1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</a:t>
            </a:r>
          </a:p>
          <a:p>
            <a:pPr lvl="1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MariaDB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AdobeXD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1C1FAE-CDB4-427C-913B-7CDE0A45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4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CBE21BE-7537-4BCB-9306-2097C23CCF21}"/>
              </a:ext>
            </a:extLst>
          </p:cNvPr>
          <p:cNvSpPr txBox="1">
            <a:spLocks/>
          </p:cNvSpPr>
          <p:nvPr/>
        </p:nvSpPr>
        <p:spPr>
          <a:xfrm>
            <a:off x="6096000" y="18239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 :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JQuery/Ajax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43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CC1DCD-EB47-4C5E-AA00-462A8FA1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: Jérémy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271F18-6526-4CBD-A942-C0AC9590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A337A5-EBAB-45F3-A3B1-9541AEB4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44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CD235-B977-46A0-A8A1-834825BA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: Anthony 				1/3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1851C-442E-4A2C-A72E-91DD1291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Inscription et connexion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77A8DA-1FBF-410B-83B0-4DD783D8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D559B6-19B1-4400-A702-103BBD7F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2743708"/>
            <a:ext cx="4826605" cy="37952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CC950B-4317-49E9-93AC-C1F60868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05" y="2743708"/>
            <a:ext cx="5409347" cy="37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9EFC8-754F-44AB-B054-EB295CBA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: Anthony 				2/3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F65190-C337-43FC-9D18-C76BD15D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Profil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3BC5C-A12B-4050-9ABE-F62CBEB0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214D29-D752-409B-82BA-FDE8507E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3" y="2716728"/>
            <a:ext cx="5601810" cy="34602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E789C3A-DCA5-4D0B-9066-39934DB7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88" y="5330310"/>
            <a:ext cx="4292476" cy="12289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64672F-0802-4409-A03D-1218E86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88" y="1690687"/>
            <a:ext cx="4779603" cy="34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21B92-556A-42EC-B30B-252826AA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: Anthony 				3/3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C1968E-1020-4A98-BE0D-7F1CBDCB5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Livre d’or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6E1FE3-AE17-4E72-B5DD-D18A18B6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C53FB9-1CC5-41F5-B232-3269159A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3" y="2432929"/>
            <a:ext cx="5189294" cy="39234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2B8416-5DE8-4DAE-8965-B0AA2E6A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8082"/>
            <a:ext cx="5850384" cy="483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561BF-169A-4320-9AF1-E42F922A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: Aurélie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DDF20B-097F-4516-A627-46A46037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76961F-FB4E-46A3-A44C-7A7CC82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5D621-3F0C-4C85-AC48-F2500FF069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3549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269</Words>
  <Application>Microsoft Office PowerPoint</Application>
  <PresentationFormat>Grand écran</PresentationFormat>
  <Paragraphs>68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Mistral</vt:lpstr>
      <vt:lpstr>Thème Office</vt:lpstr>
      <vt:lpstr>Présentation PowerPoint</vt:lpstr>
      <vt:lpstr>Plan de présentation</vt:lpstr>
      <vt:lpstr>Motivations et objectifs</vt:lpstr>
      <vt:lpstr>Techno et outils utilisés</vt:lpstr>
      <vt:lpstr>Fonctionnalités : Jérémy</vt:lpstr>
      <vt:lpstr>Fonctionnalités : Anthony     1/3</vt:lpstr>
      <vt:lpstr>Fonctionnalités : Anthony     2/3</vt:lpstr>
      <vt:lpstr>Fonctionnalités : Anthony     3/3</vt:lpstr>
      <vt:lpstr>Fonctionnalités : Aurélie</vt:lpstr>
      <vt:lpstr>Un peu de code : POO      1/2</vt:lpstr>
      <vt:lpstr>Un peu de code : Frontend    2/2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Toodle</dc:creator>
  <cp:lastModifiedBy>Toodle</cp:lastModifiedBy>
  <cp:revision>10</cp:revision>
  <dcterms:created xsi:type="dcterms:W3CDTF">2021-06-15T15:29:57Z</dcterms:created>
  <dcterms:modified xsi:type="dcterms:W3CDTF">2021-06-17T16:01:19Z</dcterms:modified>
</cp:coreProperties>
</file>